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helsea Market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2e75818b0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2e75818b0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5b6fa9d7ec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5b6fa9d7ec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2d51f4aa0a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2d51f4aa0a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2d51f4aa0a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2d51f4aa0a_1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2d51f4aa0a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2d51f4aa0a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2d51f4aa0a_1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2d51f4aa0a_1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2d51f4aa0a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2d51f4aa0a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2da2c6f38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2da2c6f38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5.xml"/><Relationship Id="rId4" Type="http://schemas.openxmlformats.org/officeDocument/2006/relationships/slide" Target="../slides/sl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9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_popup?v=lG1AY78VbbE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ky.or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l="17856" t="8615" r="18599" b="12699"/>
          <a:stretch/>
        </p:blipFill>
        <p:spPr>
          <a:xfrm>
            <a:off x="3514014" y="125705"/>
            <a:ext cx="4437425" cy="6871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2"/>
          <p:cNvGrpSpPr/>
          <p:nvPr/>
        </p:nvGrpSpPr>
        <p:grpSpPr>
          <a:xfrm>
            <a:off x="498575" y="2028150"/>
            <a:ext cx="2844000" cy="4546800"/>
            <a:chOff x="10277950" y="1837650"/>
            <a:chExt cx="2844000" cy="4546800"/>
          </a:xfrm>
        </p:grpSpPr>
        <p:sp>
          <p:nvSpPr>
            <p:cNvPr id="9" name="Google Shape;9;p2"/>
            <p:cNvSpPr/>
            <p:nvPr/>
          </p:nvSpPr>
          <p:spPr>
            <a:xfrm>
              <a:off x="10277950" y="1837650"/>
              <a:ext cx="2844000" cy="454680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2"/>
            <p:cNvSpPr/>
            <p:nvPr/>
          </p:nvSpPr>
          <p:spPr>
            <a:xfrm>
              <a:off x="10596871" y="2254221"/>
              <a:ext cx="2205900" cy="37137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875948" y="3179076"/>
              <a:ext cx="451800" cy="451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473981" y="3179076"/>
              <a:ext cx="451800" cy="451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071989" y="3179051"/>
              <a:ext cx="451800" cy="451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75948" y="3744510"/>
              <a:ext cx="451800" cy="451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473981" y="3744510"/>
              <a:ext cx="451800" cy="451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072014" y="3744510"/>
              <a:ext cx="451800" cy="451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875948" y="4309944"/>
              <a:ext cx="451800" cy="451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473981" y="4309944"/>
              <a:ext cx="451800" cy="451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072014" y="4309944"/>
              <a:ext cx="451800" cy="451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473981" y="4875378"/>
              <a:ext cx="451800" cy="451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 txBox="1"/>
            <p:nvPr/>
          </p:nvSpPr>
          <p:spPr>
            <a:xfrm>
              <a:off x="10875950" y="3101150"/>
              <a:ext cx="4794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</a:rPr>
                <a:t>1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2" name="Google Shape;22;p2"/>
            <p:cNvSpPr txBox="1"/>
            <p:nvPr/>
          </p:nvSpPr>
          <p:spPr>
            <a:xfrm>
              <a:off x="11527128" y="3104821"/>
              <a:ext cx="2394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</a:rPr>
                <a:t>2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3" name="Google Shape;23;p2"/>
            <p:cNvSpPr txBox="1"/>
            <p:nvPr/>
          </p:nvSpPr>
          <p:spPr>
            <a:xfrm>
              <a:off x="12082401" y="3101150"/>
              <a:ext cx="451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</a:rPr>
                <a:t>3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10875950" y="3701450"/>
              <a:ext cx="451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</a:rPr>
                <a:t>4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5" name="Google Shape;25;p2"/>
            <p:cNvSpPr txBox="1"/>
            <p:nvPr/>
          </p:nvSpPr>
          <p:spPr>
            <a:xfrm>
              <a:off x="11473975" y="3701450"/>
              <a:ext cx="451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</a:rPr>
                <a:t>5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6" name="Google Shape;26;p2"/>
            <p:cNvSpPr txBox="1"/>
            <p:nvPr/>
          </p:nvSpPr>
          <p:spPr>
            <a:xfrm>
              <a:off x="12072000" y="3701450"/>
              <a:ext cx="451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</a:rPr>
                <a:t>6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7" name="Google Shape;27;p2"/>
            <p:cNvSpPr txBox="1"/>
            <p:nvPr/>
          </p:nvSpPr>
          <p:spPr>
            <a:xfrm>
              <a:off x="10875924" y="4239350"/>
              <a:ext cx="451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</a:rPr>
                <a:t>7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11473975" y="4239350"/>
              <a:ext cx="4794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</a:rPr>
                <a:t>8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9" name="Google Shape;29;p2"/>
            <p:cNvSpPr txBox="1"/>
            <p:nvPr/>
          </p:nvSpPr>
          <p:spPr>
            <a:xfrm>
              <a:off x="12082401" y="4239350"/>
              <a:ext cx="451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</a:rPr>
                <a:t>9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30" name="Google Shape;30;p2"/>
            <p:cNvSpPr txBox="1"/>
            <p:nvPr/>
          </p:nvSpPr>
          <p:spPr>
            <a:xfrm>
              <a:off x="11473975" y="4811825"/>
              <a:ext cx="451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</a:rPr>
                <a:t>0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317467" y="2740462"/>
              <a:ext cx="94800" cy="1059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540848" y="2740462"/>
              <a:ext cx="94800" cy="1059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764229" y="2740462"/>
              <a:ext cx="94800" cy="1059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987610" y="2740462"/>
              <a:ext cx="94800" cy="1059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 txBox="1"/>
            <p:nvPr/>
          </p:nvSpPr>
          <p:spPr>
            <a:xfrm>
              <a:off x="10793526" y="2401276"/>
              <a:ext cx="1812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</a:rPr>
                <a:t>Touch ID or Enter Pass Code</a:t>
              </a:r>
              <a:endParaRPr sz="900">
                <a:solidFill>
                  <a:schemeClr val="lt1"/>
                </a:solidFill>
              </a:endParaRPr>
            </a:p>
          </p:txBody>
        </p:sp>
        <p:sp>
          <p:nvSpPr>
            <p:cNvPr id="36" name="Google Shape;36;p2"/>
            <p:cNvSpPr txBox="1"/>
            <p:nvPr/>
          </p:nvSpPr>
          <p:spPr>
            <a:xfrm>
              <a:off x="10640425" y="5634225"/>
              <a:ext cx="1034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Emergency</a:t>
              </a:r>
              <a:endParaRPr sz="1300">
                <a:solidFill>
                  <a:schemeClr val="lt1"/>
                </a:solidFill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11987610" y="5634227"/>
              <a:ext cx="780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Cancel</a:t>
              </a:r>
              <a:endParaRPr sz="1300">
                <a:solidFill>
                  <a:schemeClr val="lt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1600665" y="6079699"/>
              <a:ext cx="198300" cy="2040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605075" y="125700"/>
            <a:ext cx="4290900" cy="2118300"/>
          </a:xfrm>
          <a:prstGeom prst="wedgeEllipseCallout">
            <a:avLst>
              <a:gd name="adj1" fmla="val 58271"/>
              <a:gd name="adj2" fmla="val 19935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Do you know how to Emergency Dial 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on a Cell Phone?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Press the arrow to get started! 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40" name="Google Shape;40;p2">
            <a:hlinkClick r:id="rId3" action="ppaction://hlinksldjump"/>
          </p:cNvPr>
          <p:cNvSpPr/>
          <p:nvPr/>
        </p:nvSpPr>
        <p:spPr>
          <a:xfrm>
            <a:off x="-50" y="-8775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 txBox="1"/>
          <p:nvPr/>
        </p:nvSpPr>
        <p:spPr>
          <a:xfrm>
            <a:off x="-50" y="6574950"/>
            <a:ext cx="671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©2022 National Fire Protection Association® |  Sparky® is a trademark of NFPA®</a:t>
            </a:r>
            <a:endParaRPr sz="1300"/>
          </a:p>
        </p:txBody>
      </p:sp>
      <p:pic>
        <p:nvPicPr>
          <p:cNvPr id="42" name="Google Shape;42;p2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0146" y="4667425"/>
            <a:ext cx="1554248" cy="1554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691900" y="378900"/>
            <a:ext cx="4054200" cy="61002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146550" y="937800"/>
            <a:ext cx="3144900" cy="4982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1544400" y="21786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396950" y="21786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3249500" y="21786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1544400" y="29372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2396950" y="29372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249500" y="29372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544400" y="36959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2396950" y="36959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3249500" y="36959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396950" y="44545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 txBox="1"/>
          <p:nvPr/>
        </p:nvSpPr>
        <p:spPr>
          <a:xfrm>
            <a:off x="1695900" y="2089925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1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2548450" y="2089925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2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3401000" y="2089925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3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1695900" y="289291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4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2548450" y="289291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5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3401000" y="289291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6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1695900" y="36011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7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2548450" y="36011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8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3401000" y="36011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9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2548450" y="43692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0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2436100" y="244625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ABC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3288650" y="244625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DEF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2436100" y="32312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JKL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3288650" y="32312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MNO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2436100" y="39635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JKL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3288650" y="39635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MNO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583550" y="32312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GHI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583550" y="39635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GHI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2173825" y="1590175"/>
            <a:ext cx="135000" cy="142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2492275" y="1590175"/>
            <a:ext cx="135000" cy="142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810725" y="1590175"/>
            <a:ext cx="135000" cy="142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3129175" y="1590175"/>
            <a:ext cx="135000" cy="142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1426900" y="1135100"/>
            <a:ext cx="25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Touch ID or Enter Pass Code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1208650" y="5472650"/>
            <a:ext cx="133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Emergency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3129175" y="5472650"/>
            <a:ext cx="111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Cancel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2577550" y="6070325"/>
            <a:ext cx="282900" cy="273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2963638" y="100375"/>
            <a:ext cx="3687300" cy="1632000"/>
          </a:xfrm>
          <a:prstGeom prst="wedgeEllipseCallout">
            <a:avLst>
              <a:gd name="adj1" fmla="val 49024"/>
              <a:gd name="adj2" fmla="val 359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On the 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Lock Screen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Can you find the Emergency Button?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84" name="Google Shape;84;p3">
            <a:hlinkClick r:id="" action="ppaction://noaction"/>
          </p:cNvPr>
          <p:cNvSpPr/>
          <p:nvPr/>
        </p:nvSpPr>
        <p:spPr>
          <a:xfrm>
            <a:off x="1208650" y="5472650"/>
            <a:ext cx="133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2">
            <a:alphaModFix/>
          </a:blip>
          <a:srcRect l="17856" t="8615" r="18599" b="12699"/>
          <a:stretch/>
        </p:blipFill>
        <p:spPr>
          <a:xfrm>
            <a:off x="4849989" y="125692"/>
            <a:ext cx="4437425" cy="68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>
            <a:hlinkClick r:id="rId3" action="ppaction://hlinksldjump"/>
          </p:cNvPr>
          <p:cNvSpPr/>
          <p:nvPr/>
        </p:nvSpPr>
        <p:spPr>
          <a:xfrm>
            <a:off x="50" y="125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 txBox="1"/>
          <p:nvPr/>
        </p:nvSpPr>
        <p:spPr>
          <a:xfrm>
            <a:off x="-50" y="6574950"/>
            <a:ext cx="671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©2022 National Fire Protection Association® |  Sparky® is a trademark of NFPA®</a:t>
            </a:r>
            <a:endParaRPr sz="1300"/>
          </a:p>
        </p:txBody>
      </p:sp>
      <p:sp>
        <p:nvSpPr>
          <p:cNvPr id="88" name="Google Shape;88;p3">
            <a:hlinkClick r:id="rId4" action="ppaction://hlinksldjump"/>
          </p:cNvPr>
          <p:cNvSpPr/>
          <p:nvPr/>
        </p:nvSpPr>
        <p:spPr>
          <a:xfrm>
            <a:off x="1181100" y="5481200"/>
            <a:ext cx="133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691900" y="378900"/>
            <a:ext cx="4054200" cy="61002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1146550" y="937800"/>
            <a:ext cx="3144900" cy="4982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1544400" y="21786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2396950" y="21786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3249500" y="21786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>
            <a:off x="1544400" y="29372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2396950" y="29372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3249500" y="29372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1544400" y="36959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2396950" y="36959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249500" y="36959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2396950" y="44545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1695900" y="2089925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1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2548450" y="2089925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2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3401000" y="2089925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3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695900" y="289291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4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2548450" y="289291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5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3401000" y="289291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6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695900" y="36011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7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2548450" y="36011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8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401000" y="36011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9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2548450" y="43692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0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2436100" y="244625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ABC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3288650" y="244625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DEF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2436100" y="32312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JKL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3288650" y="32312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MNO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2436100" y="39635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JKL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3288650" y="39635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MNO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1583550" y="32312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GHI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583550" y="39635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GHI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2173825" y="1590175"/>
            <a:ext cx="135000" cy="142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2492275" y="1590175"/>
            <a:ext cx="135000" cy="142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2810725" y="1590175"/>
            <a:ext cx="135000" cy="142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3129175" y="1590175"/>
            <a:ext cx="135000" cy="142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1426900" y="1135100"/>
            <a:ext cx="25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Touch ID or Enter Pass Code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208650" y="5472650"/>
            <a:ext cx="133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Emergency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3129175" y="5472650"/>
            <a:ext cx="111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Cancel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2577550" y="6070325"/>
            <a:ext cx="282900" cy="273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>
            <a:hlinkClick r:id="" action="ppaction://noaction"/>
          </p:cNvPr>
          <p:cNvSpPr/>
          <p:nvPr/>
        </p:nvSpPr>
        <p:spPr>
          <a:xfrm>
            <a:off x="1203400" y="5475025"/>
            <a:ext cx="133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2">
            <a:alphaModFix/>
          </a:blip>
          <a:srcRect l="17856" t="8615" r="18599" b="12699"/>
          <a:stretch/>
        </p:blipFill>
        <p:spPr>
          <a:xfrm>
            <a:off x="4849989" y="125692"/>
            <a:ext cx="4437425" cy="68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/>
          <p:nvPr/>
        </p:nvSpPr>
        <p:spPr>
          <a:xfrm>
            <a:off x="3112625" y="-2000"/>
            <a:ext cx="3687300" cy="1632000"/>
          </a:xfrm>
          <a:prstGeom prst="wedgeEllipseCallout">
            <a:avLst>
              <a:gd name="adj1" fmla="val 42590"/>
              <a:gd name="adj2" fmla="val 4858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That’s Right!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Can you click the Emergency Button to make a call?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2" name="Google Shape;132;p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-50" y="6574950"/>
            <a:ext cx="671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©2022 National Fire Protection Association® |  Sparky® is a trademark of NFPA®</a:t>
            </a:r>
            <a:endParaRPr sz="1300"/>
          </a:p>
        </p:txBody>
      </p:sp>
      <p:sp>
        <p:nvSpPr>
          <p:cNvPr id="134" name="Google Shape;134;p4">
            <a:hlinkClick r:id="rId4" action="ppaction://hlinksldjump"/>
          </p:cNvPr>
          <p:cNvSpPr/>
          <p:nvPr/>
        </p:nvSpPr>
        <p:spPr>
          <a:xfrm>
            <a:off x="916550" y="5370500"/>
            <a:ext cx="1890900" cy="635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1250350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2073513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2850225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273600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2096763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2873475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1296838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2120000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2896713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2073525" y="456535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2424800" y="40935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651500" y="378900"/>
            <a:ext cx="4054200" cy="61002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1106150" y="937800"/>
            <a:ext cx="3144900" cy="4982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150400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235655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320910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150400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235655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320910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150400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235655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320910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2356550" y="42322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165550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1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250805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2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336060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3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65550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4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250805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5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336060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6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165550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7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250805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8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36060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9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2508050" y="414693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0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2395700" y="22239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ABC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3248250" y="22239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DEF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239570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JKL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324825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MNO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239570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JKL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324825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MNO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154315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GHI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154315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GHI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1386500" y="1556125"/>
            <a:ext cx="25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Emergency Call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3088775" y="5472650"/>
            <a:ext cx="111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Cancel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504000" y="42322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1655500" y="4316149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*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3209100" y="42058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3360600" y="4205849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#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2537150" y="6070325"/>
            <a:ext cx="282900" cy="273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"/>
          <p:cNvSpPr/>
          <p:nvPr/>
        </p:nvSpPr>
        <p:spPr>
          <a:xfrm>
            <a:off x="2424800" y="132625"/>
            <a:ext cx="4300500" cy="1423500"/>
          </a:xfrm>
          <a:prstGeom prst="wedgeEllipseCallout">
            <a:avLst>
              <a:gd name="adj1" fmla="val 48464"/>
              <a:gd name="adj2" fmla="val 4774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In an emergency,  dial 9-1-1. Can you help me find the 9?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85" name="Google Shape;185;p5"/>
          <p:cNvPicPr preferRelativeResize="0"/>
          <p:nvPr/>
        </p:nvPicPr>
        <p:blipFill rotWithShape="1">
          <a:blip r:embed="rId2">
            <a:alphaModFix/>
          </a:blip>
          <a:srcRect l="5615" t="5523" r="5384" b="5523"/>
          <a:stretch/>
        </p:blipFill>
        <p:spPr>
          <a:xfrm>
            <a:off x="2356550" y="4990817"/>
            <a:ext cx="644100" cy="64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3">
            <a:alphaModFix/>
          </a:blip>
          <a:srcRect l="17856" t="8615" r="18599" b="12699"/>
          <a:stretch/>
        </p:blipFill>
        <p:spPr>
          <a:xfrm>
            <a:off x="4849989" y="125692"/>
            <a:ext cx="4437425" cy="68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>
            <a:hlinkClick r:id="rId4" action="ppaction://hlinksldjump"/>
          </p:cNvPr>
          <p:cNvSpPr/>
          <p:nvPr/>
        </p:nvSpPr>
        <p:spPr>
          <a:xfrm>
            <a:off x="0" y="0"/>
            <a:ext cx="9193800" cy="685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"/>
          <p:cNvSpPr txBox="1"/>
          <p:nvPr/>
        </p:nvSpPr>
        <p:spPr>
          <a:xfrm>
            <a:off x="-50" y="6574950"/>
            <a:ext cx="671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©2022 National Fire Protection Association® |  Sparky® is a trademark of NFPA®</a:t>
            </a:r>
            <a:endParaRPr sz="1300"/>
          </a:p>
        </p:txBody>
      </p:sp>
      <p:sp>
        <p:nvSpPr>
          <p:cNvPr id="189" name="Google Shape;189;p5">
            <a:hlinkClick r:id="rId5" action="ppaction://hlinksldjump"/>
          </p:cNvPr>
          <p:cNvSpPr/>
          <p:nvPr/>
        </p:nvSpPr>
        <p:spPr>
          <a:xfrm>
            <a:off x="3164250" y="343577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1250350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"/>
          <p:cNvSpPr/>
          <p:nvPr/>
        </p:nvSpPr>
        <p:spPr>
          <a:xfrm>
            <a:off x="2073513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2850225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1273600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2096763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2873475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"/>
          <p:cNvSpPr/>
          <p:nvPr/>
        </p:nvSpPr>
        <p:spPr>
          <a:xfrm>
            <a:off x="1296838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/>
          <p:nvPr/>
        </p:nvSpPr>
        <p:spPr>
          <a:xfrm>
            <a:off x="2120000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/>
          <p:nvPr/>
        </p:nvSpPr>
        <p:spPr>
          <a:xfrm>
            <a:off x="2896713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>
            <a:off x="2073525" y="456535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2424800" y="40935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651500" y="378900"/>
            <a:ext cx="4054200" cy="61002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"/>
          <p:cNvSpPr/>
          <p:nvPr/>
        </p:nvSpPr>
        <p:spPr>
          <a:xfrm>
            <a:off x="1106150" y="937800"/>
            <a:ext cx="3144900" cy="4982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150400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"/>
          <p:cNvSpPr/>
          <p:nvPr/>
        </p:nvSpPr>
        <p:spPr>
          <a:xfrm>
            <a:off x="235655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320910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"/>
          <p:cNvSpPr/>
          <p:nvPr/>
        </p:nvSpPr>
        <p:spPr>
          <a:xfrm>
            <a:off x="150400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"/>
          <p:cNvSpPr/>
          <p:nvPr/>
        </p:nvSpPr>
        <p:spPr>
          <a:xfrm>
            <a:off x="235655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320910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>
            <a:off x="150400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6"/>
          <p:cNvSpPr/>
          <p:nvPr/>
        </p:nvSpPr>
        <p:spPr>
          <a:xfrm>
            <a:off x="235655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320910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2356550" y="42322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"/>
          <p:cNvSpPr txBox="1"/>
          <p:nvPr/>
        </p:nvSpPr>
        <p:spPr>
          <a:xfrm>
            <a:off x="165550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1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250805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2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336060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3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165550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4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250805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5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336060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6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165550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7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250805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8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336060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9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2508050" y="414693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0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2395700" y="22239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ABC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3248250" y="22239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DEF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239570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JKL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28" name="Google Shape;228;p6"/>
          <p:cNvSpPr txBox="1"/>
          <p:nvPr/>
        </p:nvSpPr>
        <p:spPr>
          <a:xfrm>
            <a:off x="324825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MNO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239570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JKL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324825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MNO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154315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GHI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154315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GHI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1386500" y="1556125"/>
            <a:ext cx="25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Emergency Call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3088775" y="5472650"/>
            <a:ext cx="111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Cancel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1504000" y="42322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1655500" y="4316149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*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3209100" y="42058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"/>
          <p:cNvSpPr txBox="1"/>
          <p:nvPr/>
        </p:nvSpPr>
        <p:spPr>
          <a:xfrm>
            <a:off x="3360600" y="4205849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#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2537150" y="6070325"/>
            <a:ext cx="282900" cy="273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6"/>
          <p:cNvPicPr preferRelativeResize="0"/>
          <p:nvPr/>
        </p:nvPicPr>
        <p:blipFill rotWithShape="1">
          <a:blip r:embed="rId2">
            <a:alphaModFix/>
          </a:blip>
          <a:srcRect l="5615" t="5523" r="5384" b="5523"/>
          <a:stretch/>
        </p:blipFill>
        <p:spPr>
          <a:xfrm>
            <a:off x="2356550" y="4990817"/>
            <a:ext cx="644100" cy="64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1" name="Google Shape;241;p6"/>
          <p:cNvSpPr/>
          <p:nvPr/>
        </p:nvSpPr>
        <p:spPr>
          <a:xfrm>
            <a:off x="2252288" y="18807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3121625" y="18807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382975" y="26272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2252288" y="26324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>
            <a:off x="3121625" y="26324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/>
          <p:nvPr/>
        </p:nvSpPr>
        <p:spPr>
          <a:xfrm>
            <a:off x="1399750" y="34106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2252288" y="34063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3164250" y="343577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6"/>
          <p:cNvSpPr/>
          <p:nvPr/>
        </p:nvSpPr>
        <p:spPr>
          <a:xfrm>
            <a:off x="1382975" y="414145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"/>
          <p:cNvSpPr/>
          <p:nvPr/>
        </p:nvSpPr>
        <p:spPr>
          <a:xfrm>
            <a:off x="2252288" y="414665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3121625" y="414665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6"/>
          <p:cNvSpPr/>
          <p:nvPr/>
        </p:nvSpPr>
        <p:spPr>
          <a:xfrm>
            <a:off x="2252288" y="49295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"/>
          <p:cNvSpPr txBox="1"/>
          <p:nvPr/>
        </p:nvSpPr>
        <p:spPr>
          <a:xfrm>
            <a:off x="1790750" y="974450"/>
            <a:ext cx="1836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9</a:t>
            </a:r>
            <a:endParaRPr sz="4200"/>
          </a:p>
        </p:txBody>
      </p:sp>
      <p:sp>
        <p:nvSpPr>
          <p:cNvPr id="254" name="Google Shape;254;p6"/>
          <p:cNvSpPr/>
          <p:nvPr/>
        </p:nvSpPr>
        <p:spPr>
          <a:xfrm>
            <a:off x="3974225" y="132625"/>
            <a:ext cx="2751000" cy="1423500"/>
          </a:xfrm>
          <a:prstGeom prst="wedgeEllipseCallout">
            <a:avLst>
              <a:gd name="adj1" fmla="val 47436"/>
              <a:gd name="adj2" fmla="val 5007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Great! Now press the 1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255" name="Google Shape;255;p6"/>
          <p:cNvPicPr preferRelativeResize="0"/>
          <p:nvPr/>
        </p:nvPicPr>
        <p:blipFill rotWithShape="1">
          <a:blip r:embed="rId3">
            <a:alphaModFix/>
          </a:blip>
          <a:srcRect l="17856" t="8615" r="18599" b="12699"/>
          <a:stretch/>
        </p:blipFill>
        <p:spPr>
          <a:xfrm>
            <a:off x="4849989" y="125692"/>
            <a:ext cx="4437425" cy="68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6">
            <a:hlinkClick r:id="rId4" action="ppaction://hlinksldjump"/>
          </p:cNvPr>
          <p:cNvSpPr/>
          <p:nvPr/>
        </p:nvSpPr>
        <p:spPr>
          <a:xfrm>
            <a:off x="8775" y="-17550"/>
            <a:ext cx="9144000" cy="6871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6"/>
          <p:cNvSpPr txBox="1"/>
          <p:nvPr/>
        </p:nvSpPr>
        <p:spPr>
          <a:xfrm>
            <a:off x="-50" y="6574950"/>
            <a:ext cx="671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©2022 National Fire Protection Association® |  Sparky® is a trademark of NFPA®</a:t>
            </a:r>
            <a:endParaRPr sz="1300"/>
          </a:p>
        </p:txBody>
      </p:sp>
      <p:sp>
        <p:nvSpPr>
          <p:cNvPr id="258" name="Google Shape;258;p6">
            <a:hlinkClick r:id="rId5" action="ppaction://hlinksldjump"/>
          </p:cNvPr>
          <p:cNvSpPr/>
          <p:nvPr/>
        </p:nvSpPr>
        <p:spPr>
          <a:xfrm>
            <a:off x="1382975" y="18755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7"/>
          <p:cNvSpPr/>
          <p:nvPr/>
        </p:nvSpPr>
        <p:spPr>
          <a:xfrm>
            <a:off x="1250350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7"/>
          <p:cNvSpPr/>
          <p:nvPr/>
        </p:nvSpPr>
        <p:spPr>
          <a:xfrm>
            <a:off x="2073513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7"/>
          <p:cNvSpPr/>
          <p:nvPr/>
        </p:nvSpPr>
        <p:spPr>
          <a:xfrm>
            <a:off x="2850225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"/>
          <p:cNvSpPr/>
          <p:nvPr/>
        </p:nvSpPr>
        <p:spPr>
          <a:xfrm>
            <a:off x="1273600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2096763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7"/>
          <p:cNvSpPr/>
          <p:nvPr/>
        </p:nvSpPr>
        <p:spPr>
          <a:xfrm>
            <a:off x="2873475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"/>
          <p:cNvSpPr/>
          <p:nvPr/>
        </p:nvSpPr>
        <p:spPr>
          <a:xfrm>
            <a:off x="1296838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"/>
          <p:cNvSpPr/>
          <p:nvPr/>
        </p:nvSpPr>
        <p:spPr>
          <a:xfrm>
            <a:off x="2120000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7"/>
          <p:cNvSpPr/>
          <p:nvPr/>
        </p:nvSpPr>
        <p:spPr>
          <a:xfrm>
            <a:off x="2896713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"/>
          <p:cNvSpPr/>
          <p:nvPr/>
        </p:nvSpPr>
        <p:spPr>
          <a:xfrm>
            <a:off x="2073525" y="456535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7"/>
          <p:cNvSpPr/>
          <p:nvPr/>
        </p:nvSpPr>
        <p:spPr>
          <a:xfrm>
            <a:off x="2424800" y="40935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7"/>
          <p:cNvSpPr/>
          <p:nvPr/>
        </p:nvSpPr>
        <p:spPr>
          <a:xfrm>
            <a:off x="651500" y="378900"/>
            <a:ext cx="4054200" cy="61002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7"/>
          <p:cNvSpPr/>
          <p:nvPr/>
        </p:nvSpPr>
        <p:spPr>
          <a:xfrm>
            <a:off x="1106150" y="937800"/>
            <a:ext cx="3144900" cy="4982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7"/>
          <p:cNvSpPr/>
          <p:nvPr/>
        </p:nvSpPr>
        <p:spPr>
          <a:xfrm>
            <a:off x="150400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7"/>
          <p:cNvSpPr/>
          <p:nvPr/>
        </p:nvSpPr>
        <p:spPr>
          <a:xfrm>
            <a:off x="235655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7"/>
          <p:cNvSpPr/>
          <p:nvPr/>
        </p:nvSpPr>
        <p:spPr>
          <a:xfrm>
            <a:off x="320910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"/>
          <p:cNvSpPr/>
          <p:nvPr/>
        </p:nvSpPr>
        <p:spPr>
          <a:xfrm>
            <a:off x="150400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7"/>
          <p:cNvSpPr/>
          <p:nvPr/>
        </p:nvSpPr>
        <p:spPr>
          <a:xfrm>
            <a:off x="235655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7"/>
          <p:cNvSpPr/>
          <p:nvPr/>
        </p:nvSpPr>
        <p:spPr>
          <a:xfrm>
            <a:off x="320910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7"/>
          <p:cNvSpPr/>
          <p:nvPr/>
        </p:nvSpPr>
        <p:spPr>
          <a:xfrm>
            <a:off x="150400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7"/>
          <p:cNvSpPr/>
          <p:nvPr/>
        </p:nvSpPr>
        <p:spPr>
          <a:xfrm>
            <a:off x="235655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"/>
          <p:cNvSpPr/>
          <p:nvPr/>
        </p:nvSpPr>
        <p:spPr>
          <a:xfrm>
            <a:off x="320910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7"/>
          <p:cNvSpPr/>
          <p:nvPr/>
        </p:nvSpPr>
        <p:spPr>
          <a:xfrm>
            <a:off x="2356550" y="42322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7"/>
          <p:cNvSpPr txBox="1"/>
          <p:nvPr/>
        </p:nvSpPr>
        <p:spPr>
          <a:xfrm>
            <a:off x="165550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1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250805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2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336060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3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165550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4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250805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5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336060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6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165550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7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250805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8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336060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9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2508050" y="414693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0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2395700" y="22239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ABC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3248250" y="22239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DEF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96" name="Google Shape;296;p7"/>
          <p:cNvSpPr txBox="1"/>
          <p:nvPr/>
        </p:nvSpPr>
        <p:spPr>
          <a:xfrm>
            <a:off x="239570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JKL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324825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MNO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98" name="Google Shape;298;p7"/>
          <p:cNvSpPr txBox="1"/>
          <p:nvPr/>
        </p:nvSpPr>
        <p:spPr>
          <a:xfrm>
            <a:off x="239570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JKL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99" name="Google Shape;299;p7"/>
          <p:cNvSpPr txBox="1"/>
          <p:nvPr/>
        </p:nvSpPr>
        <p:spPr>
          <a:xfrm>
            <a:off x="324825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MNO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00" name="Google Shape;300;p7"/>
          <p:cNvSpPr txBox="1"/>
          <p:nvPr/>
        </p:nvSpPr>
        <p:spPr>
          <a:xfrm>
            <a:off x="154315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GHI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01" name="Google Shape;301;p7"/>
          <p:cNvSpPr txBox="1"/>
          <p:nvPr/>
        </p:nvSpPr>
        <p:spPr>
          <a:xfrm>
            <a:off x="154315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GHI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02" name="Google Shape;302;p7"/>
          <p:cNvSpPr txBox="1"/>
          <p:nvPr/>
        </p:nvSpPr>
        <p:spPr>
          <a:xfrm>
            <a:off x="1386500" y="1556125"/>
            <a:ext cx="25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Emergency Call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3" name="Google Shape;303;p7"/>
          <p:cNvSpPr txBox="1"/>
          <p:nvPr/>
        </p:nvSpPr>
        <p:spPr>
          <a:xfrm>
            <a:off x="3088775" y="5472650"/>
            <a:ext cx="111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Cancel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1504000" y="42322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7"/>
          <p:cNvSpPr txBox="1"/>
          <p:nvPr/>
        </p:nvSpPr>
        <p:spPr>
          <a:xfrm>
            <a:off x="1655500" y="4316149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*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3209100" y="42058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7"/>
          <p:cNvSpPr txBox="1"/>
          <p:nvPr/>
        </p:nvSpPr>
        <p:spPr>
          <a:xfrm>
            <a:off x="3360600" y="4205849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#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08" name="Google Shape;308;p7"/>
          <p:cNvSpPr/>
          <p:nvPr/>
        </p:nvSpPr>
        <p:spPr>
          <a:xfrm>
            <a:off x="2537150" y="6070325"/>
            <a:ext cx="282900" cy="273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7"/>
          <p:cNvPicPr preferRelativeResize="0"/>
          <p:nvPr/>
        </p:nvPicPr>
        <p:blipFill rotWithShape="1">
          <a:blip r:embed="rId2">
            <a:alphaModFix/>
          </a:blip>
          <a:srcRect l="5615" t="5523" r="5384" b="5523"/>
          <a:stretch/>
        </p:blipFill>
        <p:spPr>
          <a:xfrm>
            <a:off x="2356550" y="4990817"/>
            <a:ext cx="644100" cy="64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0" name="Google Shape;310;p7"/>
          <p:cNvSpPr/>
          <p:nvPr/>
        </p:nvSpPr>
        <p:spPr>
          <a:xfrm>
            <a:off x="2252288" y="18807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7"/>
          <p:cNvSpPr/>
          <p:nvPr/>
        </p:nvSpPr>
        <p:spPr>
          <a:xfrm>
            <a:off x="3121625" y="18807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"/>
          <p:cNvSpPr/>
          <p:nvPr/>
        </p:nvSpPr>
        <p:spPr>
          <a:xfrm>
            <a:off x="1382975" y="26272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7"/>
          <p:cNvSpPr/>
          <p:nvPr/>
        </p:nvSpPr>
        <p:spPr>
          <a:xfrm>
            <a:off x="2252288" y="26324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7"/>
          <p:cNvSpPr/>
          <p:nvPr/>
        </p:nvSpPr>
        <p:spPr>
          <a:xfrm>
            <a:off x="3121625" y="26324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7"/>
          <p:cNvSpPr/>
          <p:nvPr/>
        </p:nvSpPr>
        <p:spPr>
          <a:xfrm>
            <a:off x="1399750" y="34106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7"/>
          <p:cNvSpPr/>
          <p:nvPr/>
        </p:nvSpPr>
        <p:spPr>
          <a:xfrm>
            <a:off x="2252288" y="34063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7"/>
          <p:cNvSpPr/>
          <p:nvPr/>
        </p:nvSpPr>
        <p:spPr>
          <a:xfrm>
            <a:off x="3164250" y="343577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7"/>
          <p:cNvSpPr/>
          <p:nvPr/>
        </p:nvSpPr>
        <p:spPr>
          <a:xfrm>
            <a:off x="1382975" y="414145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7"/>
          <p:cNvSpPr/>
          <p:nvPr/>
        </p:nvSpPr>
        <p:spPr>
          <a:xfrm>
            <a:off x="2252288" y="414665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"/>
          <p:cNvSpPr/>
          <p:nvPr/>
        </p:nvSpPr>
        <p:spPr>
          <a:xfrm>
            <a:off x="3121625" y="414665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"/>
          <p:cNvSpPr/>
          <p:nvPr/>
        </p:nvSpPr>
        <p:spPr>
          <a:xfrm>
            <a:off x="2252288" y="49295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7"/>
          <p:cNvSpPr txBox="1"/>
          <p:nvPr/>
        </p:nvSpPr>
        <p:spPr>
          <a:xfrm>
            <a:off x="1790750" y="974450"/>
            <a:ext cx="1836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9  1</a:t>
            </a:r>
            <a:endParaRPr sz="4200"/>
          </a:p>
        </p:txBody>
      </p:sp>
      <p:sp>
        <p:nvSpPr>
          <p:cNvPr id="323" name="Google Shape;323;p7"/>
          <p:cNvSpPr/>
          <p:nvPr/>
        </p:nvSpPr>
        <p:spPr>
          <a:xfrm>
            <a:off x="4201175" y="132625"/>
            <a:ext cx="2524200" cy="1423500"/>
          </a:xfrm>
          <a:prstGeom prst="wedgeEllipseCallout">
            <a:avLst>
              <a:gd name="adj1" fmla="val 48035"/>
              <a:gd name="adj2" fmla="val 4425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You did it! Press the 1 again!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24" name="Google Shape;324;p7"/>
          <p:cNvPicPr preferRelativeResize="0"/>
          <p:nvPr/>
        </p:nvPicPr>
        <p:blipFill rotWithShape="1">
          <a:blip r:embed="rId3">
            <a:alphaModFix/>
          </a:blip>
          <a:srcRect l="17856" t="8615" r="18599" b="12699"/>
          <a:stretch/>
        </p:blipFill>
        <p:spPr>
          <a:xfrm>
            <a:off x="4849989" y="125692"/>
            <a:ext cx="4437425" cy="68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7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"/>
          <p:cNvSpPr txBox="1"/>
          <p:nvPr/>
        </p:nvSpPr>
        <p:spPr>
          <a:xfrm>
            <a:off x="-50" y="6574950"/>
            <a:ext cx="671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©2022 National Fire Protection Association® |  Sparky® is a trademark of NFPA®</a:t>
            </a:r>
            <a:endParaRPr sz="1300"/>
          </a:p>
        </p:txBody>
      </p:sp>
      <p:sp>
        <p:nvSpPr>
          <p:cNvPr id="327" name="Google Shape;327;p7">
            <a:hlinkClick r:id="rId5" action="ppaction://hlinksldjump"/>
          </p:cNvPr>
          <p:cNvSpPr/>
          <p:nvPr/>
        </p:nvSpPr>
        <p:spPr>
          <a:xfrm>
            <a:off x="1382975" y="18755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1250350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2073513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>
            <a:off x="2850225" y="223547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"/>
          <p:cNvSpPr/>
          <p:nvPr/>
        </p:nvSpPr>
        <p:spPr>
          <a:xfrm>
            <a:off x="1273600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8"/>
          <p:cNvSpPr/>
          <p:nvPr/>
        </p:nvSpPr>
        <p:spPr>
          <a:xfrm>
            <a:off x="2096763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2873475" y="301210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1296838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2120000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2896713" y="37887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2073525" y="4565350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2424800" y="4093525"/>
            <a:ext cx="77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8"/>
          <p:cNvSpPr/>
          <p:nvPr/>
        </p:nvSpPr>
        <p:spPr>
          <a:xfrm>
            <a:off x="651500" y="378900"/>
            <a:ext cx="4054200" cy="61002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8"/>
          <p:cNvSpPr/>
          <p:nvPr/>
        </p:nvSpPr>
        <p:spPr>
          <a:xfrm>
            <a:off x="1106150" y="937800"/>
            <a:ext cx="3144900" cy="4982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8"/>
          <p:cNvSpPr/>
          <p:nvPr/>
        </p:nvSpPr>
        <p:spPr>
          <a:xfrm>
            <a:off x="150400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8"/>
          <p:cNvSpPr/>
          <p:nvPr/>
        </p:nvSpPr>
        <p:spPr>
          <a:xfrm>
            <a:off x="235655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8"/>
          <p:cNvSpPr/>
          <p:nvPr/>
        </p:nvSpPr>
        <p:spPr>
          <a:xfrm>
            <a:off x="3209100" y="195632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8"/>
          <p:cNvSpPr/>
          <p:nvPr/>
        </p:nvSpPr>
        <p:spPr>
          <a:xfrm>
            <a:off x="150400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8"/>
          <p:cNvSpPr/>
          <p:nvPr/>
        </p:nvSpPr>
        <p:spPr>
          <a:xfrm>
            <a:off x="235655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8"/>
          <p:cNvSpPr/>
          <p:nvPr/>
        </p:nvSpPr>
        <p:spPr>
          <a:xfrm>
            <a:off x="3209100" y="27149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8"/>
          <p:cNvSpPr/>
          <p:nvPr/>
        </p:nvSpPr>
        <p:spPr>
          <a:xfrm>
            <a:off x="150400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235655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8"/>
          <p:cNvSpPr/>
          <p:nvPr/>
        </p:nvSpPr>
        <p:spPr>
          <a:xfrm>
            <a:off x="3209100" y="3473575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8"/>
          <p:cNvSpPr/>
          <p:nvPr/>
        </p:nvSpPr>
        <p:spPr>
          <a:xfrm>
            <a:off x="2356550" y="42322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8"/>
          <p:cNvSpPr txBox="1"/>
          <p:nvPr/>
        </p:nvSpPr>
        <p:spPr>
          <a:xfrm>
            <a:off x="165550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1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54" name="Google Shape;354;p8"/>
          <p:cNvSpPr txBox="1"/>
          <p:nvPr/>
        </p:nvSpPr>
        <p:spPr>
          <a:xfrm>
            <a:off x="250805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2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55" name="Google Shape;355;p8"/>
          <p:cNvSpPr txBox="1"/>
          <p:nvPr/>
        </p:nvSpPr>
        <p:spPr>
          <a:xfrm>
            <a:off x="3360600" y="1867600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3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165550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4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57" name="Google Shape;357;p8"/>
          <p:cNvSpPr txBox="1"/>
          <p:nvPr/>
        </p:nvSpPr>
        <p:spPr>
          <a:xfrm>
            <a:off x="250805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5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58" name="Google Shape;358;p8"/>
          <p:cNvSpPr txBox="1"/>
          <p:nvPr/>
        </p:nvSpPr>
        <p:spPr>
          <a:xfrm>
            <a:off x="3360600" y="267058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6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59" name="Google Shape;359;p8"/>
          <p:cNvSpPr txBox="1"/>
          <p:nvPr/>
        </p:nvSpPr>
        <p:spPr>
          <a:xfrm>
            <a:off x="165550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7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60" name="Google Shape;360;p8"/>
          <p:cNvSpPr txBox="1"/>
          <p:nvPr/>
        </p:nvSpPr>
        <p:spPr>
          <a:xfrm>
            <a:off x="250805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8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61" name="Google Shape;361;p8"/>
          <p:cNvSpPr txBox="1"/>
          <p:nvPr/>
        </p:nvSpPr>
        <p:spPr>
          <a:xfrm>
            <a:off x="3360600" y="3378863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9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62" name="Google Shape;362;p8"/>
          <p:cNvSpPr txBox="1"/>
          <p:nvPr/>
        </p:nvSpPr>
        <p:spPr>
          <a:xfrm>
            <a:off x="2508050" y="4146938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0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63" name="Google Shape;363;p8"/>
          <p:cNvSpPr txBox="1"/>
          <p:nvPr/>
        </p:nvSpPr>
        <p:spPr>
          <a:xfrm>
            <a:off x="2395700" y="22239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ABC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64" name="Google Shape;364;p8"/>
          <p:cNvSpPr txBox="1"/>
          <p:nvPr/>
        </p:nvSpPr>
        <p:spPr>
          <a:xfrm>
            <a:off x="3248250" y="222392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DEF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239570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JKL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66" name="Google Shape;366;p8"/>
          <p:cNvSpPr txBox="1"/>
          <p:nvPr/>
        </p:nvSpPr>
        <p:spPr>
          <a:xfrm>
            <a:off x="324825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MNO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67" name="Google Shape;367;p8"/>
          <p:cNvSpPr txBox="1"/>
          <p:nvPr/>
        </p:nvSpPr>
        <p:spPr>
          <a:xfrm>
            <a:off x="239570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JKL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324825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MNO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69" name="Google Shape;369;p8"/>
          <p:cNvSpPr txBox="1"/>
          <p:nvPr/>
        </p:nvSpPr>
        <p:spPr>
          <a:xfrm>
            <a:off x="1543150" y="3008900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GHI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70" name="Google Shape;370;p8"/>
          <p:cNvSpPr txBox="1"/>
          <p:nvPr/>
        </p:nvSpPr>
        <p:spPr>
          <a:xfrm>
            <a:off x="1543150" y="3741175"/>
            <a:ext cx="5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GHI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71" name="Google Shape;371;p8"/>
          <p:cNvSpPr txBox="1"/>
          <p:nvPr/>
        </p:nvSpPr>
        <p:spPr>
          <a:xfrm>
            <a:off x="1386500" y="1556125"/>
            <a:ext cx="25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Emergency Call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72" name="Google Shape;372;p8"/>
          <p:cNvSpPr txBox="1"/>
          <p:nvPr/>
        </p:nvSpPr>
        <p:spPr>
          <a:xfrm>
            <a:off x="3088775" y="5472650"/>
            <a:ext cx="111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Cancel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73" name="Google Shape;373;p8"/>
          <p:cNvSpPr/>
          <p:nvPr/>
        </p:nvSpPr>
        <p:spPr>
          <a:xfrm>
            <a:off x="1504000" y="423220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8"/>
          <p:cNvSpPr txBox="1"/>
          <p:nvPr/>
        </p:nvSpPr>
        <p:spPr>
          <a:xfrm>
            <a:off x="1655500" y="4316149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*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75" name="Google Shape;375;p8"/>
          <p:cNvSpPr/>
          <p:nvPr/>
        </p:nvSpPr>
        <p:spPr>
          <a:xfrm>
            <a:off x="3209100" y="4205850"/>
            <a:ext cx="644100" cy="606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8"/>
          <p:cNvSpPr txBox="1"/>
          <p:nvPr/>
        </p:nvSpPr>
        <p:spPr>
          <a:xfrm>
            <a:off x="3360600" y="4205849"/>
            <a:ext cx="34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#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377" name="Google Shape;377;p8"/>
          <p:cNvSpPr/>
          <p:nvPr/>
        </p:nvSpPr>
        <p:spPr>
          <a:xfrm>
            <a:off x="2537150" y="6070325"/>
            <a:ext cx="282900" cy="273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8" name="Google Shape;378;p8"/>
          <p:cNvPicPr preferRelativeResize="0"/>
          <p:nvPr/>
        </p:nvPicPr>
        <p:blipFill rotWithShape="1">
          <a:blip r:embed="rId2">
            <a:alphaModFix/>
          </a:blip>
          <a:srcRect l="5615" t="5523" r="5384" b="5523"/>
          <a:stretch/>
        </p:blipFill>
        <p:spPr>
          <a:xfrm>
            <a:off x="2356550" y="4990817"/>
            <a:ext cx="644100" cy="64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9" name="Google Shape;379;p8">
            <a:hlinkClick r:id="" action="ppaction://noaction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8"/>
          <p:cNvSpPr/>
          <p:nvPr/>
        </p:nvSpPr>
        <p:spPr>
          <a:xfrm>
            <a:off x="1382975" y="18755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8"/>
          <p:cNvSpPr/>
          <p:nvPr/>
        </p:nvSpPr>
        <p:spPr>
          <a:xfrm>
            <a:off x="2252288" y="18807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8"/>
          <p:cNvSpPr/>
          <p:nvPr/>
        </p:nvSpPr>
        <p:spPr>
          <a:xfrm>
            <a:off x="3121625" y="18807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8"/>
          <p:cNvSpPr/>
          <p:nvPr/>
        </p:nvSpPr>
        <p:spPr>
          <a:xfrm>
            <a:off x="1382975" y="26272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8"/>
          <p:cNvSpPr/>
          <p:nvPr/>
        </p:nvSpPr>
        <p:spPr>
          <a:xfrm>
            <a:off x="2252288" y="26324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8"/>
          <p:cNvSpPr/>
          <p:nvPr/>
        </p:nvSpPr>
        <p:spPr>
          <a:xfrm>
            <a:off x="3121625" y="26324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8"/>
          <p:cNvSpPr/>
          <p:nvPr/>
        </p:nvSpPr>
        <p:spPr>
          <a:xfrm>
            <a:off x="1399750" y="341060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8"/>
          <p:cNvSpPr/>
          <p:nvPr/>
        </p:nvSpPr>
        <p:spPr>
          <a:xfrm>
            <a:off x="2252288" y="34063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>
            <a:off x="3164250" y="343577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>
            <a:off x="1382975" y="414145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8"/>
          <p:cNvSpPr/>
          <p:nvPr/>
        </p:nvSpPr>
        <p:spPr>
          <a:xfrm>
            <a:off x="2252288" y="414665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8"/>
          <p:cNvSpPr/>
          <p:nvPr/>
        </p:nvSpPr>
        <p:spPr>
          <a:xfrm>
            <a:off x="3121625" y="4146650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8"/>
          <p:cNvSpPr txBox="1"/>
          <p:nvPr/>
        </p:nvSpPr>
        <p:spPr>
          <a:xfrm>
            <a:off x="1790750" y="974450"/>
            <a:ext cx="1836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9  1  1</a:t>
            </a:r>
            <a:endParaRPr sz="4200"/>
          </a:p>
        </p:txBody>
      </p:sp>
      <p:sp>
        <p:nvSpPr>
          <p:cNvPr id="393" name="Google Shape;393;p8"/>
          <p:cNvSpPr/>
          <p:nvPr/>
        </p:nvSpPr>
        <p:spPr>
          <a:xfrm>
            <a:off x="3701700" y="132625"/>
            <a:ext cx="3023700" cy="1423500"/>
          </a:xfrm>
          <a:prstGeom prst="wedgeEllipseCallout">
            <a:avLst>
              <a:gd name="adj1" fmla="val 48907"/>
              <a:gd name="adj2" fmla="val 46579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Now press the call button to finish the call. 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94" name="Google Shape;394;p8"/>
          <p:cNvPicPr preferRelativeResize="0"/>
          <p:nvPr/>
        </p:nvPicPr>
        <p:blipFill rotWithShape="1">
          <a:blip r:embed="rId3">
            <a:alphaModFix/>
          </a:blip>
          <a:srcRect l="17856" t="8615" r="18599" b="12699"/>
          <a:stretch/>
        </p:blipFill>
        <p:spPr>
          <a:xfrm>
            <a:off x="4849989" y="125692"/>
            <a:ext cx="4437425" cy="68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8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8"/>
          <p:cNvSpPr txBox="1"/>
          <p:nvPr/>
        </p:nvSpPr>
        <p:spPr>
          <a:xfrm>
            <a:off x="-50" y="6574950"/>
            <a:ext cx="671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©2022 National Fire Protection Association® |  Sparky® is a trademark of NFPA®</a:t>
            </a:r>
            <a:endParaRPr sz="1300"/>
          </a:p>
        </p:txBody>
      </p:sp>
      <p:sp>
        <p:nvSpPr>
          <p:cNvPr id="397" name="Google Shape;397;p8">
            <a:hlinkClick r:id="rId5" action="ppaction://hlinksldjump"/>
          </p:cNvPr>
          <p:cNvSpPr/>
          <p:nvPr/>
        </p:nvSpPr>
        <p:spPr>
          <a:xfrm>
            <a:off x="2252288" y="4929525"/>
            <a:ext cx="852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9"/>
          <p:cNvPicPr preferRelativeResize="0"/>
          <p:nvPr/>
        </p:nvPicPr>
        <p:blipFill rotWithShape="1">
          <a:blip r:embed="rId2">
            <a:alphaModFix/>
          </a:blip>
          <a:srcRect l="17856" t="8615" r="18599" b="12699"/>
          <a:stretch/>
        </p:blipFill>
        <p:spPr>
          <a:xfrm>
            <a:off x="3750014" y="170505"/>
            <a:ext cx="4437425" cy="68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9"/>
          <p:cNvSpPr/>
          <p:nvPr/>
        </p:nvSpPr>
        <p:spPr>
          <a:xfrm>
            <a:off x="423300" y="170500"/>
            <a:ext cx="4679400" cy="1932300"/>
          </a:xfrm>
          <a:prstGeom prst="wedgeEllipseCallout">
            <a:avLst>
              <a:gd name="adj1" fmla="val 57731"/>
              <a:gd name="adj2" fmla="val 2667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When the dispatcher answers the phone, speak clearly and give them the following information: 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188050" y="2415425"/>
            <a:ext cx="4261800" cy="3050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9"/>
          <p:cNvSpPr txBox="1"/>
          <p:nvPr/>
        </p:nvSpPr>
        <p:spPr>
          <a:xfrm>
            <a:off x="423300" y="2616725"/>
            <a:ext cx="41487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The type of emergency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Name 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Location 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The number of the mobile phone being used, if known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403" name="Google Shape;403;p9"/>
          <p:cNvSpPr txBox="1"/>
          <p:nvPr/>
        </p:nvSpPr>
        <p:spPr>
          <a:xfrm>
            <a:off x="278050" y="5638425"/>
            <a:ext cx="2766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Want to practice? </a:t>
            </a:r>
            <a:endParaRPr sz="2000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Click the phone</a:t>
            </a:r>
            <a:endParaRPr sz="2000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404" name="Google Shape;404;p9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2500" y="5582000"/>
            <a:ext cx="1079851" cy="107985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9"/>
          <p:cNvSpPr txBox="1"/>
          <p:nvPr/>
        </p:nvSpPr>
        <p:spPr>
          <a:xfrm>
            <a:off x="-50" y="6574950"/>
            <a:ext cx="671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©2022 National Fire Protection Association® |  Sparky® is a trademark of NFPA®</a:t>
            </a:r>
            <a:endParaRPr sz="1300"/>
          </a:p>
        </p:txBody>
      </p:sp>
      <p:pic>
        <p:nvPicPr>
          <p:cNvPr id="407" name="Google Shape;407;p9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9746" y="4514500"/>
            <a:ext cx="1554248" cy="1554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10"/>
          <p:cNvSpPr/>
          <p:nvPr/>
        </p:nvSpPr>
        <p:spPr>
          <a:xfrm>
            <a:off x="417375" y="125700"/>
            <a:ext cx="5181600" cy="2484300"/>
          </a:xfrm>
          <a:prstGeom prst="wedgeEllipseCallout">
            <a:avLst>
              <a:gd name="adj1" fmla="val 69485"/>
              <a:gd name="adj2" fmla="val 935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Great Job!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Do you want to learn more about how you can be a Fire Safety Hero?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elsea Market"/>
                <a:ea typeface="Chelsea Market"/>
                <a:cs typeface="Chelsea Market"/>
                <a:sym typeface="Chelsea Market"/>
              </a:rPr>
              <a:t>Join my Fire Safety Club!</a:t>
            </a: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411" name="Google Shape;411;p10"/>
          <p:cNvPicPr preferRelativeResize="0"/>
          <p:nvPr/>
        </p:nvPicPr>
        <p:blipFill rotWithShape="1">
          <a:blip r:embed="rId2">
            <a:alphaModFix/>
          </a:blip>
          <a:srcRect l="17856" t="8615" r="18599" b="12699"/>
          <a:stretch/>
        </p:blipFill>
        <p:spPr>
          <a:xfrm>
            <a:off x="4849989" y="125692"/>
            <a:ext cx="4437425" cy="68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0">
            <a:hlinkClick r:id="" action="ppaction://noaction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3" name="Google Shape;413;p1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375" y="3009900"/>
            <a:ext cx="4545189" cy="267279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0"/>
          <p:cNvSpPr txBox="1"/>
          <p:nvPr/>
        </p:nvSpPr>
        <p:spPr>
          <a:xfrm>
            <a:off x="-50" y="6574950"/>
            <a:ext cx="671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©2022 National Fire Protection Association® |  Sparky® is a trademark of NFPA®</a:t>
            </a:r>
            <a:endParaRPr sz="1300"/>
          </a:p>
        </p:txBody>
      </p:sp>
      <p:sp>
        <p:nvSpPr>
          <p:cNvPr id="415" name="Google Shape;415;p10"/>
          <p:cNvSpPr txBox="1"/>
          <p:nvPr/>
        </p:nvSpPr>
        <p:spPr>
          <a:xfrm>
            <a:off x="417325" y="5682700"/>
            <a:ext cx="4545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Visit Sparky.org to learn more!</a:t>
            </a:r>
            <a:endParaRPr sz="20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Chelsea Market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Meagan Luke</cp:lastModifiedBy>
  <cp:revision>1</cp:revision>
  <dcterms:modified xsi:type="dcterms:W3CDTF">2025-08-19T18:10:38Z</dcterms:modified>
</cp:coreProperties>
</file>